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20" d="100"/>
          <a:sy n="120" d="100"/>
        </p:scale>
        <p:origin x="22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98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2-u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57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52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2-v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9" y="1520456"/>
            <a:ext cx="5990182" cy="332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01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777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4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smtClean="0"/>
              <a:t>2-x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55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19440</TotalTime>
  <Words>272</Words>
  <Application>Microsoft Macintosh PowerPoint</Application>
  <PresentationFormat>Letter Paper (8.5x11 in)</PresentationFormat>
  <Paragraphs>107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76</cp:revision>
  <cp:lastPrinted>2015-08-19T22:09:33Z</cp:lastPrinted>
  <dcterms:created xsi:type="dcterms:W3CDTF">2015-08-07T02:04:10Z</dcterms:created>
  <dcterms:modified xsi:type="dcterms:W3CDTF">2015-08-21T05:12:21Z</dcterms:modified>
</cp:coreProperties>
</file>